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2.jp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9"/>
  </p:notesMasterIdLst>
  <p:handoutMasterIdLst>
    <p:handoutMasterId r:id="rId20"/>
  </p:handoutMasterIdLst>
  <p:sldIdLst>
    <p:sldId id="257" r:id="rId2"/>
    <p:sldId id="280" r:id="rId3"/>
    <p:sldId id="286" r:id="rId4"/>
    <p:sldId id="256" r:id="rId5"/>
    <p:sldId id="281" r:id="rId6"/>
    <p:sldId id="282" r:id="rId7"/>
    <p:sldId id="283" r:id="rId8"/>
    <p:sldId id="284" r:id="rId9"/>
    <p:sldId id="291" r:id="rId10"/>
    <p:sldId id="285" r:id="rId11"/>
    <p:sldId id="293" r:id="rId12"/>
    <p:sldId id="288" r:id="rId13"/>
    <p:sldId id="289" r:id="rId14"/>
    <p:sldId id="290" r:id="rId15"/>
    <p:sldId id="287" r:id="rId16"/>
    <p:sldId id="294" r:id="rId17"/>
    <p:sldId id="292" r:id="rId18"/>
  </p:sldIdLst>
  <p:sldSz cx="12192000" cy="6858000"/>
  <p:notesSz cx="6858000" cy="9144000"/>
  <p:embeddedFontLst>
    <p:embeddedFont>
      <p:font typeface="Barlow Condensed" panose="020B0604020202020204" charset="0"/>
      <p:regular r:id="rId21"/>
      <p:bold r:id="rId22"/>
      <p:italic r:id="rId23"/>
      <p:boldItalic r:id="rId24"/>
    </p:embeddedFont>
    <p:embeddedFont>
      <p:font typeface="Abril Fatface" panose="020B0604020202020204" charset="0"/>
      <p:regular r:id="rId25"/>
    </p:embeddedFont>
    <p:embeddedFont>
      <p:font typeface="DM Sans" panose="020B0604020202020204" charset="0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4660"/>
  </p:normalViewPr>
  <p:slideViewPr>
    <p:cSldViewPr snapToGrid="0">
      <p:cViewPr varScale="1">
        <p:scale>
          <a:sx n="84" d="100"/>
          <a:sy n="84" d="100"/>
        </p:scale>
        <p:origin x="518" y="-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4342D1-C19D-465C-A2E2-3D0ECE13913E}" type="datetimeFigureOut">
              <a:rPr lang="en-IN" smtClean="0"/>
              <a:t>24-05-2022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798E29-7EB0-47EB-9F72-3D0E903E42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20080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8673622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46703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8274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948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281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54023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6665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35119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28165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35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753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6642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092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2717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3086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119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1213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2223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11" name="Google Shape;11;p2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Google Shape;43;p2"/>
          <p:cNvSpPr txBox="1">
            <a:spLocks noGrp="1"/>
          </p:cNvSpPr>
          <p:nvPr>
            <p:ph type="title"/>
          </p:nvPr>
        </p:nvSpPr>
        <p:spPr>
          <a:xfrm>
            <a:off x="415600" y="2574580"/>
            <a:ext cx="11360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44" name="Google Shape;44;p2"/>
          <p:cNvSpPr txBox="1">
            <a:spLocks noGrp="1"/>
          </p:cNvSpPr>
          <p:nvPr>
            <p:ph type="subTitle" idx="1"/>
          </p:nvPr>
        </p:nvSpPr>
        <p:spPr>
          <a:xfrm>
            <a:off x="432800" y="5715300"/>
            <a:ext cx="113799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>
  <p:cSld name="CUSTOM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4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51" name="Google Shape;51;p4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" name="Google Shape;83;p4"/>
          <p:cNvSpPr txBox="1">
            <a:spLocks noGrp="1"/>
          </p:cNvSpPr>
          <p:nvPr>
            <p:ph type="title"/>
          </p:nvPr>
        </p:nvSpPr>
        <p:spPr>
          <a:xfrm>
            <a:off x="6072725" y="1583975"/>
            <a:ext cx="5322600" cy="13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84" name="Google Shape;84;p4"/>
          <p:cNvSpPr txBox="1">
            <a:spLocks noGrp="1"/>
          </p:cNvSpPr>
          <p:nvPr>
            <p:ph type="body" idx="1"/>
          </p:nvPr>
        </p:nvSpPr>
        <p:spPr>
          <a:xfrm>
            <a:off x="6072700" y="2988275"/>
            <a:ext cx="5322600" cy="223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4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1"/>
            </a:gs>
            <a:gs pos="50000">
              <a:srgbClr val="292929"/>
            </a:gs>
            <a:gs pos="100000">
              <a:srgbClr val="010101"/>
            </a:gs>
          </a:gsLst>
          <a:lin ang="1350003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Char char="■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23"/>
          <p:cNvSpPr txBox="1">
            <a:spLocks noGrp="1"/>
          </p:cNvSpPr>
          <p:nvPr>
            <p:ph type="title"/>
          </p:nvPr>
        </p:nvSpPr>
        <p:spPr>
          <a:xfrm>
            <a:off x="5741043" y="776704"/>
            <a:ext cx="3032567" cy="200242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National</a:t>
            </a:r>
            <a:br>
              <a:rPr lang="en-US" sz="3200" dirty="0"/>
            </a:br>
            <a:r>
              <a:rPr lang="en-US" sz="3200" dirty="0"/>
              <a:t>Institute of </a:t>
            </a:r>
            <a:br>
              <a:rPr lang="en-US" sz="3200" dirty="0"/>
            </a:br>
            <a:r>
              <a:rPr lang="en-US" sz="3200" dirty="0"/>
              <a:t>Technology </a:t>
            </a:r>
            <a:br>
              <a:rPr lang="en-US" sz="3200" dirty="0"/>
            </a:br>
            <a:r>
              <a:rPr lang="en-US" sz="3200" dirty="0"/>
              <a:t>Calicut</a:t>
            </a:r>
            <a:endParaRPr sz="3200" dirty="0"/>
          </a:p>
        </p:txBody>
      </p:sp>
      <p:sp>
        <p:nvSpPr>
          <p:cNvPr id="751" name="Google Shape;751;p23"/>
          <p:cNvSpPr txBox="1">
            <a:spLocks noGrp="1"/>
          </p:cNvSpPr>
          <p:nvPr>
            <p:ph type="body" idx="1"/>
          </p:nvPr>
        </p:nvSpPr>
        <p:spPr>
          <a:xfrm>
            <a:off x="4272785" y="4294512"/>
            <a:ext cx="3685350" cy="222136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GUIDE : SNEHA CP   </a:t>
            </a:r>
            <a:r>
              <a:rPr lang="e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CREATED BY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DIKSHANT BIST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ARJUN BHARDWAJ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RAKHI KUMARI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RAVINDER SINGH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32" r="26024"/>
          <a:stretch/>
        </p:blipFill>
        <p:spPr>
          <a:xfrm>
            <a:off x="4074292" y="964350"/>
            <a:ext cx="1493134" cy="1751921"/>
          </a:xfrm>
          <a:prstGeom prst="rect">
            <a:avLst/>
          </a:prstGeom>
        </p:spPr>
      </p:pic>
      <p:sp>
        <p:nvSpPr>
          <p:cNvPr id="6" name="Google Shape;841;p33"/>
          <p:cNvSpPr/>
          <p:nvPr/>
        </p:nvSpPr>
        <p:spPr>
          <a:xfrm>
            <a:off x="3699348" y="3536818"/>
            <a:ext cx="4632109" cy="64164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7" name="Google Shape;783;p26"/>
          <p:cNvSpPr txBox="1">
            <a:spLocks/>
          </p:cNvSpPr>
          <p:nvPr/>
        </p:nvSpPr>
        <p:spPr>
          <a:xfrm>
            <a:off x="3800741" y="3536818"/>
            <a:ext cx="4319594" cy="92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r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spcAft>
                <a:spcPts val="2100"/>
              </a:spcAft>
              <a:buFont typeface="DM Sans"/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HOSTELERS BAY</a:t>
            </a:r>
            <a:endParaRPr lang="en-IN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Google Shape;783;p26"/>
          <p:cNvSpPr txBox="1">
            <a:spLocks/>
          </p:cNvSpPr>
          <p:nvPr/>
        </p:nvSpPr>
        <p:spPr>
          <a:xfrm>
            <a:off x="3791597" y="3076613"/>
            <a:ext cx="4319594" cy="92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r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Char char="■"/>
              <a:defRPr sz="19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spcAft>
                <a:spcPts val="2100"/>
              </a:spcAft>
              <a:buFont typeface="DM Sans"/>
              <a:buNone/>
            </a:pPr>
            <a:r>
              <a:rPr lang="en-US" sz="1800" b="1" dirty="0">
                <a:solidFill>
                  <a:schemeClr val="bg2"/>
                </a:solidFill>
              </a:rPr>
              <a:t>TOPIC</a:t>
            </a:r>
            <a:endParaRPr lang="en-IN" sz="1800" b="1" dirty="0">
              <a:solidFill>
                <a:schemeClr val="bg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5648446"/>
            <a:ext cx="208343" cy="103014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Google Shape;1243;p44"/>
          <p:cNvSpPr/>
          <p:nvPr/>
        </p:nvSpPr>
        <p:spPr>
          <a:xfrm>
            <a:off x="3931927" y="4440846"/>
            <a:ext cx="352677" cy="335654"/>
          </a:xfrm>
          <a:custGeom>
            <a:avLst/>
            <a:gdLst/>
            <a:ahLst/>
            <a:cxnLst/>
            <a:rect l="l" t="t" r="r" b="b"/>
            <a:pathLst>
              <a:path w="10671" h="9849" extrusionOk="0">
                <a:moveTo>
                  <a:pt x="8726" y="1430"/>
                </a:moveTo>
                <a:lnTo>
                  <a:pt x="3391" y="6426"/>
                </a:lnTo>
                <a:lnTo>
                  <a:pt x="946" y="5588"/>
                </a:lnTo>
                <a:lnTo>
                  <a:pt x="8726" y="1430"/>
                </a:lnTo>
                <a:close/>
                <a:moveTo>
                  <a:pt x="9957" y="1216"/>
                </a:moveTo>
                <a:lnTo>
                  <a:pt x="8833" y="8282"/>
                </a:lnTo>
                <a:lnTo>
                  <a:pt x="6442" y="7461"/>
                </a:lnTo>
                <a:lnTo>
                  <a:pt x="6424" y="7461"/>
                </a:lnTo>
                <a:lnTo>
                  <a:pt x="5478" y="7122"/>
                </a:lnTo>
                <a:lnTo>
                  <a:pt x="9957" y="1216"/>
                </a:lnTo>
                <a:close/>
                <a:moveTo>
                  <a:pt x="8761" y="2001"/>
                </a:moveTo>
                <a:lnTo>
                  <a:pt x="4943" y="6944"/>
                </a:lnTo>
                <a:lnTo>
                  <a:pt x="4782" y="7158"/>
                </a:lnTo>
                <a:cubicBezTo>
                  <a:pt x="4765" y="7176"/>
                  <a:pt x="4747" y="7211"/>
                  <a:pt x="4729" y="7265"/>
                </a:cubicBezTo>
                <a:lnTo>
                  <a:pt x="4693" y="7425"/>
                </a:lnTo>
                <a:lnTo>
                  <a:pt x="4426" y="8639"/>
                </a:lnTo>
                <a:lnTo>
                  <a:pt x="3783" y="6783"/>
                </a:lnTo>
                <a:lnTo>
                  <a:pt x="8761" y="2001"/>
                </a:lnTo>
                <a:close/>
                <a:moveTo>
                  <a:pt x="5211" y="7622"/>
                </a:moveTo>
                <a:lnTo>
                  <a:pt x="5853" y="7836"/>
                </a:lnTo>
                <a:lnTo>
                  <a:pt x="4961" y="8710"/>
                </a:lnTo>
                <a:lnTo>
                  <a:pt x="4961" y="8710"/>
                </a:lnTo>
                <a:lnTo>
                  <a:pt x="5211" y="7622"/>
                </a:lnTo>
                <a:close/>
                <a:moveTo>
                  <a:pt x="10390" y="0"/>
                </a:moveTo>
                <a:cubicBezTo>
                  <a:pt x="10342" y="0"/>
                  <a:pt x="10292" y="14"/>
                  <a:pt x="10242" y="39"/>
                </a:cubicBezTo>
                <a:lnTo>
                  <a:pt x="161" y="5391"/>
                </a:lnTo>
                <a:cubicBezTo>
                  <a:pt x="72" y="5445"/>
                  <a:pt x="1" y="5552"/>
                  <a:pt x="1" y="5641"/>
                </a:cubicBezTo>
                <a:cubicBezTo>
                  <a:pt x="1" y="5748"/>
                  <a:pt x="90" y="5855"/>
                  <a:pt x="179" y="5873"/>
                </a:cubicBezTo>
                <a:lnTo>
                  <a:pt x="2945" y="6819"/>
                </a:lnTo>
                <a:lnTo>
                  <a:pt x="3301" y="6944"/>
                </a:lnTo>
                <a:lnTo>
                  <a:pt x="3373" y="7176"/>
                </a:lnTo>
                <a:lnTo>
                  <a:pt x="4194" y="9638"/>
                </a:lnTo>
                <a:lnTo>
                  <a:pt x="4194" y="9656"/>
                </a:lnTo>
                <a:lnTo>
                  <a:pt x="4194" y="9674"/>
                </a:lnTo>
                <a:cubicBezTo>
                  <a:pt x="4229" y="9745"/>
                  <a:pt x="4301" y="9816"/>
                  <a:pt x="4390" y="9834"/>
                </a:cubicBezTo>
                <a:cubicBezTo>
                  <a:pt x="4419" y="9844"/>
                  <a:pt x="4446" y="9848"/>
                  <a:pt x="4472" y="9848"/>
                </a:cubicBezTo>
                <a:cubicBezTo>
                  <a:pt x="4543" y="9848"/>
                  <a:pt x="4605" y="9815"/>
                  <a:pt x="4658" y="9763"/>
                </a:cubicBezTo>
                <a:lnTo>
                  <a:pt x="4747" y="9674"/>
                </a:lnTo>
                <a:lnTo>
                  <a:pt x="6424" y="8032"/>
                </a:lnTo>
                <a:lnTo>
                  <a:pt x="8975" y="8906"/>
                </a:lnTo>
                <a:cubicBezTo>
                  <a:pt x="9001" y="8919"/>
                  <a:pt x="9028" y="8925"/>
                  <a:pt x="9056" y="8925"/>
                </a:cubicBezTo>
                <a:cubicBezTo>
                  <a:pt x="9106" y="8925"/>
                  <a:pt x="9155" y="8905"/>
                  <a:pt x="9190" y="8871"/>
                </a:cubicBezTo>
                <a:cubicBezTo>
                  <a:pt x="9261" y="8835"/>
                  <a:pt x="9314" y="8764"/>
                  <a:pt x="9332" y="8692"/>
                </a:cubicBezTo>
                <a:lnTo>
                  <a:pt x="10653" y="324"/>
                </a:lnTo>
                <a:cubicBezTo>
                  <a:pt x="10670" y="199"/>
                  <a:pt x="10617" y="110"/>
                  <a:pt x="10546" y="56"/>
                </a:cubicBezTo>
                <a:cubicBezTo>
                  <a:pt x="10498" y="18"/>
                  <a:pt x="10445" y="0"/>
                  <a:pt x="103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949123" y="3443468"/>
            <a:ext cx="46299" cy="520863"/>
          </a:xfrm>
        </p:spPr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0" y="5625296"/>
            <a:ext cx="219919" cy="109959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" t="-224" r="-200" b="23386"/>
          <a:stretch/>
        </p:blipFill>
        <p:spPr>
          <a:xfrm>
            <a:off x="1347639" y="102164"/>
            <a:ext cx="9567287" cy="3295004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638" y="3265953"/>
            <a:ext cx="9567287" cy="3505238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2743200" y="3397168"/>
            <a:ext cx="729205" cy="2141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Google Shape;781;p26"/>
          <p:cNvSpPr/>
          <p:nvPr/>
        </p:nvSpPr>
        <p:spPr>
          <a:xfrm>
            <a:off x="9133819" y="177151"/>
            <a:ext cx="2506338" cy="33491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781;p26"/>
          <p:cNvSpPr/>
          <p:nvPr/>
        </p:nvSpPr>
        <p:spPr>
          <a:xfrm>
            <a:off x="9227645" y="3293930"/>
            <a:ext cx="2442330" cy="37715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8705621" y="177151"/>
            <a:ext cx="34863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800" b="1" dirty="0">
                <a:solidFill>
                  <a:schemeClr val="tx1"/>
                </a:solidFill>
                <a:latin typeface="DM Sans"/>
              </a:rPr>
              <a:t>For user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225567" y="3283283"/>
            <a:ext cx="45813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800" b="1" dirty="0">
                <a:solidFill>
                  <a:schemeClr val="tx1"/>
                </a:solidFill>
                <a:latin typeface="DM Sans"/>
              </a:rPr>
              <a:t>For admin</a:t>
            </a:r>
          </a:p>
        </p:txBody>
      </p:sp>
      <p:cxnSp>
        <p:nvCxnSpPr>
          <p:cNvPr id="15" name="Elbow Connector 14"/>
          <p:cNvCxnSpPr/>
          <p:nvPr/>
        </p:nvCxnSpPr>
        <p:spPr>
          <a:xfrm rot="10800000" flipV="1">
            <a:off x="10127864" y="529394"/>
            <a:ext cx="518247" cy="4084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/>
          <p:nvPr/>
        </p:nvCxnSpPr>
        <p:spPr>
          <a:xfrm rot="10800000" flipV="1">
            <a:off x="10189686" y="3683666"/>
            <a:ext cx="518247" cy="4084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854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949123" y="3443468"/>
            <a:ext cx="46299" cy="520863"/>
          </a:xfrm>
        </p:spPr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3463061" y="536080"/>
            <a:ext cx="4581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6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698631" scaled="0"/>
                </a:gradFill>
                <a:latin typeface="DM Sans"/>
              </a:rPr>
              <a:t>Products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625296"/>
            <a:ext cx="219919" cy="109959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/>
          <p:cNvSpPr/>
          <p:nvPr/>
        </p:nvSpPr>
        <p:spPr>
          <a:xfrm>
            <a:off x="5554024" y="3275112"/>
            <a:ext cx="10839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698631" scaled="0"/>
                </a:gradFill>
                <a:latin typeface="DM Sans"/>
              </a:rPr>
              <a:t>Thank you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7" t="15717" r="1946" b="7733"/>
          <a:stretch/>
        </p:blipFill>
        <p:spPr>
          <a:xfrm>
            <a:off x="431291" y="1315250"/>
            <a:ext cx="11329416" cy="521208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7"/>
          <a:stretch/>
        </p:blipFill>
        <p:spPr>
          <a:xfrm>
            <a:off x="4141708" y="2499834"/>
            <a:ext cx="1904907" cy="28660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39" t="83882" b="2627"/>
          <a:stretch/>
        </p:blipFill>
        <p:spPr>
          <a:xfrm>
            <a:off x="7741773" y="4957222"/>
            <a:ext cx="326897" cy="3970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39" t="83882" b="2627"/>
          <a:stretch/>
        </p:blipFill>
        <p:spPr>
          <a:xfrm>
            <a:off x="9810127" y="4957222"/>
            <a:ext cx="326897" cy="3970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39" t="83882" b="2627"/>
          <a:stretch/>
        </p:blipFill>
        <p:spPr>
          <a:xfrm>
            <a:off x="3534102" y="4929315"/>
            <a:ext cx="326897" cy="39709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358384" y="4364263"/>
            <a:ext cx="524256" cy="11582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5241345" y="4295867"/>
            <a:ext cx="733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watch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8391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949123" y="3443468"/>
            <a:ext cx="46299" cy="520863"/>
          </a:xfrm>
        </p:spPr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3066820" y="255664"/>
            <a:ext cx="59247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6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698631" scaled="0"/>
                </a:gradFill>
                <a:latin typeface="DM Sans"/>
              </a:rPr>
              <a:t>Creating New Product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625296"/>
            <a:ext cx="219919" cy="109959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2665" r="7884"/>
          <a:stretch/>
        </p:blipFill>
        <p:spPr>
          <a:xfrm>
            <a:off x="690043" y="1036899"/>
            <a:ext cx="10944975" cy="5334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3431798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949123" y="3443468"/>
            <a:ext cx="46299" cy="520863"/>
          </a:xfrm>
        </p:spPr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3463061" y="682384"/>
            <a:ext cx="4581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6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698631" scaled="0"/>
                </a:gradFill>
                <a:latin typeface="DM Sans"/>
              </a:rPr>
              <a:t>Navigation Bar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625296"/>
            <a:ext cx="219919" cy="109959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437" y="702704"/>
            <a:ext cx="8026887" cy="479552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6" name="Rectangle 5"/>
          <p:cNvSpPr/>
          <p:nvPr/>
        </p:nvSpPr>
        <p:spPr>
          <a:xfrm>
            <a:off x="4480560" y="4080155"/>
            <a:ext cx="7248144" cy="205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2100"/>
              </a:spcAft>
              <a:buSzPts val="1900"/>
            </a:pPr>
            <a:r>
              <a:rPr lang="en-US" sz="700" dirty="0">
                <a:solidFill>
                  <a:schemeClr val="bg2"/>
                </a:solidFill>
              </a:rPr>
              <a:t>It is in good condition and used only for just 2 months. Contact number: 9658978254</a:t>
            </a:r>
          </a:p>
        </p:txBody>
      </p:sp>
    </p:spTree>
    <p:extLst>
      <p:ext uri="{BB962C8B-B14F-4D97-AF65-F5344CB8AC3E}">
        <p14:creationId xmlns:p14="http://schemas.microsoft.com/office/powerpoint/2010/main" val="669887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949123" y="3443468"/>
            <a:ext cx="46299" cy="520863"/>
          </a:xfrm>
        </p:spPr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3463059" y="451518"/>
            <a:ext cx="56809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6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698631" scaled="0"/>
                </a:gradFill>
                <a:latin typeface="DM Sans"/>
              </a:rPr>
              <a:t>Purchasing Product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625296"/>
            <a:ext cx="219919" cy="109959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3463060" y="1295289"/>
            <a:ext cx="82968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accent2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Step 1: </a:t>
            </a:r>
          </a:p>
          <a:p>
            <a:r>
              <a:rPr lang="en-US" sz="2400" dirty="0">
                <a:solidFill>
                  <a:schemeClr val="accent2"/>
                </a:solidFill>
              </a:rPr>
              <a:t>Select the required product then  click on STAR SYMBOLL, the product will be added to our wish list</a:t>
            </a:r>
          </a:p>
          <a:p>
            <a:endParaRPr lang="en-US" sz="2400" dirty="0">
              <a:solidFill>
                <a:schemeClr val="accent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22" y="819309"/>
            <a:ext cx="2039093" cy="289095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accent3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8" name="TextBox 7"/>
          <p:cNvSpPr txBox="1"/>
          <p:nvPr/>
        </p:nvSpPr>
        <p:spPr>
          <a:xfrm>
            <a:off x="810227" y="4359211"/>
            <a:ext cx="62861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Step 2:</a:t>
            </a:r>
          </a:p>
          <a:p>
            <a:r>
              <a:rPr lang="en-US" sz="2400" dirty="0">
                <a:solidFill>
                  <a:schemeClr val="accent2"/>
                </a:solidFill>
              </a:rPr>
              <a:t>For purchasing, directly contact to seller through the contact number given in description of the product</a:t>
            </a:r>
            <a:endParaRPr lang="en-IN" sz="1200" dirty="0"/>
          </a:p>
        </p:txBody>
      </p:sp>
      <p:cxnSp>
        <p:nvCxnSpPr>
          <p:cNvPr id="10" name="Elbow Connector 9"/>
          <p:cNvCxnSpPr/>
          <p:nvPr/>
        </p:nvCxnSpPr>
        <p:spPr>
          <a:xfrm rot="10800000" flipV="1">
            <a:off x="3146446" y="2845836"/>
            <a:ext cx="1397562" cy="6903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>
            <a:off x="5822302" y="5411755"/>
            <a:ext cx="1960153" cy="39198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85" t="30701" r="40266" b="34959"/>
          <a:stretch/>
        </p:blipFill>
        <p:spPr>
          <a:xfrm>
            <a:off x="7900239" y="3020992"/>
            <a:ext cx="2487519" cy="3031611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3018786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949123" y="3443468"/>
            <a:ext cx="46299" cy="520863"/>
          </a:xfrm>
        </p:spPr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3625621" y="408064"/>
            <a:ext cx="4581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6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698631" scaled="0"/>
                </a:gradFill>
                <a:latin typeface="DM Sans"/>
              </a:rPr>
              <a:t>Categories Section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625296"/>
            <a:ext cx="219919" cy="109959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6" t="16000" r="1500" b="8000"/>
          <a:stretch/>
        </p:blipFill>
        <p:spPr>
          <a:xfrm>
            <a:off x="861568" y="1380589"/>
            <a:ext cx="10551647" cy="479450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40123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949123" y="3443468"/>
            <a:ext cx="46299" cy="520863"/>
          </a:xfrm>
        </p:spPr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0" y="5625296"/>
            <a:ext cx="219919" cy="109959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55" y="690362"/>
            <a:ext cx="11264945" cy="526350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207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949123" y="3443468"/>
            <a:ext cx="46299" cy="520863"/>
          </a:xfrm>
        </p:spPr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0" y="5625296"/>
            <a:ext cx="219919" cy="109959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/>
          <p:cNvSpPr/>
          <p:nvPr/>
        </p:nvSpPr>
        <p:spPr>
          <a:xfrm>
            <a:off x="3755704" y="2619792"/>
            <a:ext cx="50225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72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698631" scaled="0"/>
                </a:gradFill>
                <a:latin typeface="DM Sans"/>
              </a:rPr>
              <a:t>Thank you</a:t>
            </a:r>
            <a:endParaRPr lang="en-IN" sz="7200" dirty="0"/>
          </a:p>
        </p:txBody>
      </p:sp>
      <p:grpSp>
        <p:nvGrpSpPr>
          <p:cNvPr id="6" name="Google Shape;1383;p44"/>
          <p:cNvGrpSpPr/>
          <p:nvPr/>
        </p:nvGrpSpPr>
        <p:grpSpPr>
          <a:xfrm>
            <a:off x="6100069" y="3792227"/>
            <a:ext cx="333805" cy="344208"/>
            <a:chOff x="674800" y="2146225"/>
            <a:chExt cx="252500" cy="252500"/>
          </a:xfrm>
        </p:grpSpPr>
        <p:sp>
          <p:nvSpPr>
            <p:cNvPr id="7" name="Google Shape;1384;p44"/>
            <p:cNvSpPr/>
            <p:nvPr/>
          </p:nvSpPr>
          <p:spPr>
            <a:xfrm>
              <a:off x="727900" y="2232775"/>
              <a:ext cx="40175" cy="39725"/>
            </a:xfrm>
            <a:custGeom>
              <a:avLst/>
              <a:gdLst/>
              <a:ahLst/>
              <a:cxnLst/>
              <a:rect l="l" t="t" r="r" b="b"/>
              <a:pathLst>
                <a:path w="1607" h="1589" extrusionOk="0">
                  <a:moveTo>
                    <a:pt x="803" y="0"/>
                  </a:moveTo>
                  <a:cubicBezTo>
                    <a:pt x="357" y="0"/>
                    <a:pt x="0" y="357"/>
                    <a:pt x="0" y="803"/>
                  </a:cubicBezTo>
                  <a:cubicBezTo>
                    <a:pt x="0" y="1232"/>
                    <a:pt x="357" y="1588"/>
                    <a:pt x="803" y="1588"/>
                  </a:cubicBezTo>
                  <a:cubicBezTo>
                    <a:pt x="1249" y="1588"/>
                    <a:pt x="1606" y="1232"/>
                    <a:pt x="1606" y="803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85;p44"/>
            <p:cNvSpPr/>
            <p:nvPr/>
          </p:nvSpPr>
          <p:spPr>
            <a:xfrm>
              <a:off x="834500" y="2232775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786" y="0"/>
                  </a:moveTo>
                  <a:cubicBezTo>
                    <a:pt x="357" y="0"/>
                    <a:pt x="1" y="357"/>
                    <a:pt x="1" y="803"/>
                  </a:cubicBezTo>
                  <a:cubicBezTo>
                    <a:pt x="1" y="1232"/>
                    <a:pt x="357" y="1588"/>
                    <a:pt x="786" y="1588"/>
                  </a:cubicBezTo>
                  <a:cubicBezTo>
                    <a:pt x="1232" y="1588"/>
                    <a:pt x="1589" y="1232"/>
                    <a:pt x="1589" y="803"/>
                  </a:cubicBezTo>
                  <a:cubicBezTo>
                    <a:pt x="1589" y="357"/>
                    <a:pt x="1232" y="0"/>
                    <a:pt x="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86;p44"/>
            <p:cNvSpPr/>
            <p:nvPr/>
          </p:nvSpPr>
          <p:spPr>
            <a:xfrm>
              <a:off x="734150" y="2315750"/>
              <a:ext cx="134275" cy="43275"/>
            </a:xfrm>
            <a:custGeom>
              <a:avLst/>
              <a:gdLst/>
              <a:ahLst/>
              <a:cxnLst/>
              <a:rect l="l" t="t" r="r" b="b"/>
              <a:pathLst>
                <a:path w="5371" h="1731" extrusionOk="0">
                  <a:moveTo>
                    <a:pt x="268" y="0"/>
                  </a:moveTo>
                  <a:cubicBezTo>
                    <a:pt x="125" y="0"/>
                    <a:pt x="0" y="125"/>
                    <a:pt x="0" y="268"/>
                  </a:cubicBezTo>
                  <a:cubicBezTo>
                    <a:pt x="0" y="321"/>
                    <a:pt x="18" y="375"/>
                    <a:pt x="54" y="428"/>
                  </a:cubicBezTo>
                  <a:cubicBezTo>
                    <a:pt x="660" y="1231"/>
                    <a:pt x="1606" y="1731"/>
                    <a:pt x="2676" y="1731"/>
                  </a:cubicBezTo>
                  <a:cubicBezTo>
                    <a:pt x="3765" y="1731"/>
                    <a:pt x="4710" y="1231"/>
                    <a:pt x="5317" y="428"/>
                  </a:cubicBezTo>
                  <a:cubicBezTo>
                    <a:pt x="5335" y="393"/>
                    <a:pt x="5371" y="339"/>
                    <a:pt x="5371" y="268"/>
                  </a:cubicBezTo>
                  <a:cubicBezTo>
                    <a:pt x="5371" y="125"/>
                    <a:pt x="5246" y="0"/>
                    <a:pt x="5103" y="0"/>
                  </a:cubicBezTo>
                  <a:cubicBezTo>
                    <a:pt x="4996" y="0"/>
                    <a:pt x="4925" y="36"/>
                    <a:pt x="4889" y="107"/>
                  </a:cubicBezTo>
                  <a:cubicBezTo>
                    <a:pt x="4389" y="767"/>
                    <a:pt x="3586" y="1196"/>
                    <a:pt x="2676" y="1196"/>
                  </a:cubicBezTo>
                  <a:cubicBezTo>
                    <a:pt x="1784" y="1196"/>
                    <a:pt x="999" y="767"/>
                    <a:pt x="482" y="107"/>
                  </a:cubicBezTo>
                  <a:cubicBezTo>
                    <a:pt x="410" y="36"/>
                    <a:pt x="339" y="0"/>
                    <a:pt x="2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87;p44"/>
            <p:cNvSpPr/>
            <p:nvPr/>
          </p:nvSpPr>
          <p:spPr>
            <a:xfrm>
              <a:off x="674800" y="2146225"/>
              <a:ext cx="252500" cy="252500"/>
            </a:xfrm>
            <a:custGeom>
              <a:avLst/>
              <a:gdLst/>
              <a:ahLst/>
              <a:cxnLst/>
              <a:rect l="l" t="t" r="r" b="b"/>
              <a:pathLst>
                <a:path w="10100" h="10100" extrusionOk="0">
                  <a:moveTo>
                    <a:pt x="5050" y="536"/>
                  </a:moveTo>
                  <a:cubicBezTo>
                    <a:pt x="7548" y="536"/>
                    <a:pt x="9565" y="2570"/>
                    <a:pt x="9565" y="5050"/>
                  </a:cubicBezTo>
                  <a:cubicBezTo>
                    <a:pt x="9565" y="7548"/>
                    <a:pt x="7548" y="9565"/>
                    <a:pt x="5050" y="9565"/>
                  </a:cubicBezTo>
                  <a:cubicBezTo>
                    <a:pt x="2570" y="9565"/>
                    <a:pt x="536" y="7548"/>
                    <a:pt x="536" y="5050"/>
                  </a:cubicBezTo>
                  <a:cubicBezTo>
                    <a:pt x="536" y="2570"/>
                    <a:pt x="2570" y="536"/>
                    <a:pt x="5050" y="536"/>
                  </a:cubicBezTo>
                  <a:close/>
                  <a:moveTo>
                    <a:pt x="5050" y="1"/>
                  </a:moveTo>
                  <a:cubicBezTo>
                    <a:pt x="2267" y="1"/>
                    <a:pt x="1" y="2267"/>
                    <a:pt x="1" y="5050"/>
                  </a:cubicBezTo>
                  <a:cubicBezTo>
                    <a:pt x="1" y="7852"/>
                    <a:pt x="2267" y="10100"/>
                    <a:pt x="5050" y="10100"/>
                  </a:cubicBezTo>
                  <a:cubicBezTo>
                    <a:pt x="7834" y="10100"/>
                    <a:pt x="10100" y="7852"/>
                    <a:pt x="10100" y="5050"/>
                  </a:cubicBezTo>
                  <a:cubicBezTo>
                    <a:pt x="10100" y="2267"/>
                    <a:pt x="7834" y="1"/>
                    <a:pt x="50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55189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949123" y="3443468"/>
            <a:ext cx="46299" cy="520863"/>
          </a:xfrm>
        </p:spPr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4" t="1701" r="15991" b="12571"/>
          <a:stretch/>
        </p:blipFill>
        <p:spPr>
          <a:xfrm>
            <a:off x="11575" y="0"/>
            <a:ext cx="12192000" cy="685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005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949123" y="3443468"/>
            <a:ext cx="46299" cy="520863"/>
          </a:xfrm>
        </p:spPr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0" y="5625296"/>
            <a:ext cx="219919" cy="109959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7034"/>
            <a:ext cx="12192000" cy="492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448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22"/>
          <p:cNvSpPr txBox="1">
            <a:spLocks noGrp="1"/>
          </p:cNvSpPr>
          <p:nvPr>
            <p:ph type="subTitle" idx="1"/>
          </p:nvPr>
        </p:nvSpPr>
        <p:spPr>
          <a:xfrm>
            <a:off x="3886426" y="5538003"/>
            <a:ext cx="4086300" cy="441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.</a:t>
            </a:r>
            <a:endParaRPr dirty="0"/>
          </a:p>
        </p:txBody>
      </p:sp>
      <p:sp>
        <p:nvSpPr>
          <p:cNvPr id="744" name="Google Shape;744;p22"/>
          <p:cNvSpPr/>
          <p:nvPr/>
        </p:nvSpPr>
        <p:spPr>
          <a:xfrm>
            <a:off x="5418740" y="1632031"/>
            <a:ext cx="1331089" cy="52086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6" scaled="0"/>
                </a:gradFill>
                <a:latin typeface="DM Sans"/>
              </a:rPr>
              <a:t>AIM  </a:t>
            </a:r>
            <a:endParaRPr b="1" i="0" dirty="0">
              <a:ln>
                <a:noFill/>
              </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6" scaled="0"/>
              </a:gradFill>
              <a:latin typeface="DM Sans"/>
            </a:endParaRPr>
          </a:p>
        </p:txBody>
      </p:sp>
      <p:sp>
        <p:nvSpPr>
          <p:cNvPr id="745" name="Google Shape;745;p22"/>
          <p:cNvSpPr/>
          <p:nvPr/>
        </p:nvSpPr>
        <p:spPr>
          <a:xfrm>
            <a:off x="1029497" y="3045319"/>
            <a:ext cx="10109574" cy="179566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6" scaled="0"/>
                </a:gradFill>
                <a:latin typeface="DM Sans"/>
              </a:rPr>
              <a:t> This platform basically centers around bringing easy and fastest  </a:t>
            </a:r>
          </a:p>
          <a:p>
            <a:pPr lvl="0" algn="ctr"/>
            <a:r>
              <a:rPr lang="en-US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6" scaled="0"/>
                </a:gradFill>
                <a:latin typeface="DM Sans"/>
              </a:rPr>
              <a:t> access of things   needed at the peers at cheap and affordable price ,</a:t>
            </a:r>
          </a:p>
          <a:p>
            <a:pPr lvl="0" algn="ctr"/>
            <a:r>
              <a:rPr lang="en-US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6" scaled="0"/>
                </a:gradFill>
                <a:latin typeface="DM Sans"/>
              </a:rPr>
              <a:t> thus avoiding rush and preventing the wastage of things that can be reused . </a:t>
            </a:r>
          </a:p>
          <a:p>
            <a:pPr lvl="0" algn="ctr"/>
            <a:r>
              <a:rPr lang="en-US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6" scaled="0"/>
                </a:gradFill>
                <a:latin typeface="DM Sans"/>
              </a:rPr>
              <a:t>And also saving time avoiding</a:t>
            </a:r>
          </a:p>
          <a:p>
            <a:pPr lvl="0" algn="ctr"/>
            <a:r>
              <a:rPr lang="en-US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6" scaled="0"/>
                </a:gradFill>
                <a:latin typeface="DM Sans"/>
              </a:rPr>
              <a:t> </a:t>
            </a:r>
            <a:r>
              <a:rPr lang="en-US" b="1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6" scaled="0"/>
                </a:gradFill>
                <a:latin typeface="DM Sans"/>
              </a:rPr>
              <a:t>unnecessary </a:t>
            </a:r>
            <a:r>
              <a:rPr lang="en-US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6" scaled="0"/>
                </a:gradFill>
                <a:latin typeface="DM Sans"/>
              </a:rPr>
              <a:t>haste.</a:t>
            </a:r>
            <a:endParaRPr lang="en-US" b="1" i="0" dirty="0">
              <a:ln>
                <a:noFill/>
              </a:ln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6" scaled="0"/>
              </a:gradFill>
              <a:latin typeface="DM Sans"/>
            </a:endParaRPr>
          </a:p>
        </p:txBody>
      </p:sp>
      <p:grpSp>
        <p:nvGrpSpPr>
          <p:cNvPr id="6" name="Google Shape;801;p28"/>
          <p:cNvGrpSpPr/>
          <p:nvPr/>
        </p:nvGrpSpPr>
        <p:grpSpPr>
          <a:xfrm rot="10800000">
            <a:off x="383524" y="2327434"/>
            <a:ext cx="1237846" cy="872004"/>
            <a:chOff x="621403" y="597265"/>
            <a:chExt cx="1588204" cy="1118814"/>
          </a:xfrm>
        </p:grpSpPr>
        <p:sp>
          <p:nvSpPr>
            <p:cNvPr id="7" name="Google Shape;802;p28"/>
            <p:cNvSpPr/>
            <p:nvPr/>
          </p:nvSpPr>
          <p:spPr>
            <a:xfrm>
              <a:off x="1448058" y="597265"/>
              <a:ext cx="761549" cy="1118814"/>
            </a:xfrm>
            <a:custGeom>
              <a:avLst/>
              <a:gdLst/>
              <a:ahLst/>
              <a:cxnLst/>
              <a:rect l="l" t="t" r="r" b="b"/>
              <a:pathLst>
                <a:path w="761549" h="1118814" extrusionOk="0">
                  <a:moveTo>
                    <a:pt x="-524" y="1117297"/>
                  </a:moveTo>
                  <a:lnTo>
                    <a:pt x="-524" y="996558"/>
                  </a:lnTo>
                  <a:cubicBezTo>
                    <a:pt x="160246" y="977266"/>
                    <a:pt x="278895" y="901864"/>
                    <a:pt x="338058" y="740612"/>
                  </a:cubicBezTo>
                  <a:cubicBezTo>
                    <a:pt x="312656" y="732412"/>
                    <a:pt x="292400" y="726464"/>
                    <a:pt x="272463" y="719551"/>
                  </a:cubicBezTo>
                  <a:cubicBezTo>
                    <a:pt x="93848" y="657011"/>
                    <a:pt x="-5830" y="480325"/>
                    <a:pt x="31308" y="291741"/>
                  </a:cubicBezTo>
                  <a:cubicBezTo>
                    <a:pt x="64909" y="120199"/>
                    <a:pt x="237095" y="-11311"/>
                    <a:pt x="412334" y="425"/>
                  </a:cubicBezTo>
                  <a:cubicBezTo>
                    <a:pt x="596255" y="11358"/>
                    <a:pt x="744051" y="156019"/>
                    <a:pt x="758954" y="339651"/>
                  </a:cubicBezTo>
                  <a:cubicBezTo>
                    <a:pt x="792877" y="741255"/>
                    <a:pt x="404456" y="1143502"/>
                    <a:pt x="-524" y="111729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803;p28"/>
            <p:cNvSpPr/>
            <p:nvPr/>
          </p:nvSpPr>
          <p:spPr>
            <a:xfrm>
              <a:off x="621403" y="597265"/>
              <a:ext cx="761549" cy="1118814"/>
            </a:xfrm>
            <a:custGeom>
              <a:avLst/>
              <a:gdLst/>
              <a:ahLst/>
              <a:cxnLst/>
              <a:rect l="l" t="t" r="r" b="b"/>
              <a:pathLst>
                <a:path w="761549" h="1118814" extrusionOk="0">
                  <a:moveTo>
                    <a:pt x="-524" y="1117297"/>
                  </a:moveTo>
                  <a:lnTo>
                    <a:pt x="-524" y="996558"/>
                  </a:lnTo>
                  <a:cubicBezTo>
                    <a:pt x="160246" y="977266"/>
                    <a:pt x="278895" y="901864"/>
                    <a:pt x="338058" y="740612"/>
                  </a:cubicBezTo>
                  <a:cubicBezTo>
                    <a:pt x="312656" y="732412"/>
                    <a:pt x="292400" y="726464"/>
                    <a:pt x="272463" y="719551"/>
                  </a:cubicBezTo>
                  <a:cubicBezTo>
                    <a:pt x="93848" y="657011"/>
                    <a:pt x="-5830" y="480325"/>
                    <a:pt x="31308" y="291741"/>
                  </a:cubicBezTo>
                  <a:cubicBezTo>
                    <a:pt x="64909" y="120199"/>
                    <a:pt x="237095" y="-11311"/>
                    <a:pt x="412334" y="425"/>
                  </a:cubicBezTo>
                  <a:cubicBezTo>
                    <a:pt x="596255" y="11358"/>
                    <a:pt x="744051" y="156019"/>
                    <a:pt x="758954" y="339651"/>
                  </a:cubicBezTo>
                  <a:cubicBezTo>
                    <a:pt x="792877" y="741255"/>
                    <a:pt x="404456" y="1143502"/>
                    <a:pt x="-524" y="111729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" name="Google Shape;804;p28"/>
          <p:cNvGrpSpPr/>
          <p:nvPr/>
        </p:nvGrpSpPr>
        <p:grpSpPr>
          <a:xfrm>
            <a:off x="10520148" y="4317488"/>
            <a:ext cx="1237846" cy="872004"/>
            <a:chOff x="621403" y="597265"/>
            <a:chExt cx="1588204" cy="1118814"/>
          </a:xfrm>
        </p:grpSpPr>
        <p:sp>
          <p:nvSpPr>
            <p:cNvPr id="10" name="Google Shape;805;p28"/>
            <p:cNvSpPr/>
            <p:nvPr/>
          </p:nvSpPr>
          <p:spPr>
            <a:xfrm>
              <a:off x="1448058" y="597265"/>
              <a:ext cx="761549" cy="1118814"/>
            </a:xfrm>
            <a:custGeom>
              <a:avLst/>
              <a:gdLst/>
              <a:ahLst/>
              <a:cxnLst/>
              <a:rect l="l" t="t" r="r" b="b"/>
              <a:pathLst>
                <a:path w="761549" h="1118814" extrusionOk="0">
                  <a:moveTo>
                    <a:pt x="-524" y="1117297"/>
                  </a:moveTo>
                  <a:lnTo>
                    <a:pt x="-524" y="996558"/>
                  </a:lnTo>
                  <a:cubicBezTo>
                    <a:pt x="160246" y="977266"/>
                    <a:pt x="278895" y="901864"/>
                    <a:pt x="338058" y="740612"/>
                  </a:cubicBezTo>
                  <a:cubicBezTo>
                    <a:pt x="312656" y="732412"/>
                    <a:pt x="292400" y="726464"/>
                    <a:pt x="272463" y="719551"/>
                  </a:cubicBezTo>
                  <a:cubicBezTo>
                    <a:pt x="93848" y="657011"/>
                    <a:pt x="-5830" y="480325"/>
                    <a:pt x="31308" y="291741"/>
                  </a:cubicBezTo>
                  <a:cubicBezTo>
                    <a:pt x="64909" y="120199"/>
                    <a:pt x="237095" y="-11311"/>
                    <a:pt x="412334" y="425"/>
                  </a:cubicBezTo>
                  <a:cubicBezTo>
                    <a:pt x="596255" y="11358"/>
                    <a:pt x="744051" y="156019"/>
                    <a:pt x="758954" y="339651"/>
                  </a:cubicBezTo>
                  <a:cubicBezTo>
                    <a:pt x="792877" y="741255"/>
                    <a:pt x="404456" y="1143502"/>
                    <a:pt x="-524" y="111729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806;p28"/>
            <p:cNvSpPr/>
            <p:nvPr/>
          </p:nvSpPr>
          <p:spPr>
            <a:xfrm>
              <a:off x="621403" y="597265"/>
              <a:ext cx="761549" cy="1118814"/>
            </a:xfrm>
            <a:custGeom>
              <a:avLst/>
              <a:gdLst/>
              <a:ahLst/>
              <a:cxnLst/>
              <a:rect l="l" t="t" r="r" b="b"/>
              <a:pathLst>
                <a:path w="761549" h="1118814" extrusionOk="0">
                  <a:moveTo>
                    <a:pt x="-524" y="1117297"/>
                  </a:moveTo>
                  <a:lnTo>
                    <a:pt x="-524" y="996558"/>
                  </a:lnTo>
                  <a:cubicBezTo>
                    <a:pt x="160246" y="977266"/>
                    <a:pt x="278895" y="901864"/>
                    <a:pt x="338058" y="740612"/>
                  </a:cubicBezTo>
                  <a:cubicBezTo>
                    <a:pt x="312656" y="732412"/>
                    <a:pt x="292400" y="726464"/>
                    <a:pt x="272463" y="719551"/>
                  </a:cubicBezTo>
                  <a:cubicBezTo>
                    <a:pt x="93848" y="657011"/>
                    <a:pt x="-5830" y="480325"/>
                    <a:pt x="31308" y="291741"/>
                  </a:cubicBezTo>
                  <a:cubicBezTo>
                    <a:pt x="64909" y="120199"/>
                    <a:pt x="237095" y="-11311"/>
                    <a:pt x="412334" y="425"/>
                  </a:cubicBezTo>
                  <a:cubicBezTo>
                    <a:pt x="596255" y="11358"/>
                    <a:pt x="744051" y="156019"/>
                    <a:pt x="758954" y="339651"/>
                  </a:cubicBezTo>
                  <a:cubicBezTo>
                    <a:pt x="792877" y="741255"/>
                    <a:pt x="404456" y="1143502"/>
                    <a:pt x="-524" y="111729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0" y="5625296"/>
            <a:ext cx="219919" cy="109959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949123" y="3443468"/>
            <a:ext cx="46299" cy="520863"/>
          </a:xfrm>
        </p:spPr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3973891" y="1348004"/>
            <a:ext cx="4581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6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698631" scaled="0"/>
                </a:gradFill>
                <a:latin typeface="DM Sans"/>
              </a:rPr>
              <a:t>Navigation Bar</a:t>
            </a:r>
          </a:p>
        </p:txBody>
      </p:sp>
      <p:sp>
        <p:nvSpPr>
          <p:cNvPr id="5" name="Google Shape;759;p24"/>
          <p:cNvSpPr txBox="1">
            <a:spLocks/>
          </p:cNvSpPr>
          <p:nvPr/>
        </p:nvSpPr>
        <p:spPr>
          <a:xfrm>
            <a:off x="5057675" y="3443468"/>
            <a:ext cx="4046392" cy="2623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2100"/>
              </a:spcAft>
              <a:buSzPts val="1900"/>
            </a:pPr>
            <a:r>
              <a:rPr lang="en-US" sz="2000" b="1" dirty="0">
                <a:solidFill>
                  <a:schemeClr val="bg2"/>
                </a:solidFill>
              </a:rPr>
              <a:t>1. Signup and Login</a:t>
            </a:r>
          </a:p>
          <a:p>
            <a:pPr>
              <a:spcAft>
                <a:spcPts val="2100"/>
              </a:spcAft>
              <a:buSzPts val="1900"/>
            </a:pPr>
            <a:r>
              <a:rPr lang="en-US" sz="2000" b="1" dirty="0">
                <a:solidFill>
                  <a:schemeClr val="bg2"/>
                </a:solidFill>
              </a:rPr>
              <a:t>2. Users </a:t>
            </a:r>
          </a:p>
          <a:p>
            <a:pPr>
              <a:spcAft>
                <a:spcPts val="2100"/>
              </a:spcAft>
              <a:buSzPts val="1900"/>
            </a:pPr>
            <a:r>
              <a:rPr lang="en-US" sz="2000" b="1" dirty="0">
                <a:solidFill>
                  <a:schemeClr val="bg2"/>
                </a:solidFill>
              </a:rPr>
              <a:t>3. Product</a:t>
            </a:r>
          </a:p>
          <a:p>
            <a:pPr>
              <a:spcAft>
                <a:spcPts val="2100"/>
              </a:spcAft>
              <a:buSzPts val="1900"/>
            </a:pPr>
            <a:r>
              <a:rPr lang="en-US" sz="2000" b="1" dirty="0">
                <a:solidFill>
                  <a:schemeClr val="bg2"/>
                </a:solidFill>
              </a:rPr>
              <a:t>4. Category</a:t>
            </a:r>
          </a:p>
          <a:p>
            <a:pPr>
              <a:spcAft>
                <a:spcPts val="2100"/>
              </a:spcAft>
              <a:buSzPts val="1900"/>
            </a:pPr>
            <a:r>
              <a:rPr lang="en-US" sz="2000" b="1" dirty="0">
                <a:solidFill>
                  <a:schemeClr val="bg2"/>
                </a:solidFill>
              </a:rPr>
              <a:t>5. About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5625296"/>
            <a:ext cx="219919" cy="109959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A2279B5-F4F7-4816-287E-2139679E2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277" y="2444632"/>
            <a:ext cx="9200560" cy="76210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3002398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949123" y="3443468"/>
            <a:ext cx="46299" cy="520863"/>
          </a:xfrm>
        </p:spPr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3764815" y="462465"/>
            <a:ext cx="4581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6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698631" scaled="0"/>
                </a:gradFill>
                <a:latin typeface="DM Sans"/>
              </a:rPr>
              <a:t> Signup and Login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625296"/>
            <a:ext cx="219919" cy="109959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" y="1385477"/>
            <a:ext cx="11234861" cy="51577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2707986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949123" y="3443468"/>
            <a:ext cx="46299" cy="520863"/>
          </a:xfrm>
        </p:spPr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097" y="4670226"/>
            <a:ext cx="9190299" cy="1815033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225" y="361269"/>
            <a:ext cx="4019843" cy="404860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6" name="Google Shape;759;p24"/>
          <p:cNvSpPr txBox="1">
            <a:spLocks/>
          </p:cNvSpPr>
          <p:nvPr/>
        </p:nvSpPr>
        <p:spPr>
          <a:xfrm>
            <a:off x="1256438" y="966922"/>
            <a:ext cx="5028615" cy="3442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Aft>
                <a:spcPts val="2100"/>
              </a:spcAft>
              <a:buSzPts val="1900"/>
            </a:pPr>
            <a:r>
              <a:rPr lang="en-IN" sz="2400" dirty="0">
                <a:solidFill>
                  <a:schemeClr val="accent2"/>
                </a:solidFill>
              </a:rPr>
              <a:t>If the username already exist or Some fields are left blank</a:t>
            </a:r>
            <a:r>
              <a:rPr lang="en-IN" sz="2400" dirty="0">
                <a:solidFill>
                  <a:schemeClr val="bg2"/>
                </a:solidFill>
              </a:rPr>
              <a:t>.</a:t>
            </a:r>
          </a:p>
          <a:p>
            <a:pPr>
              <a:lnSpc>
                <a:spcPct val="115000"/>
              </a:lnSpc>
              <a:spcAft>
                <a:spcPts val="2100"/>
              </a:spcAft>
              <a:buSzPts val="1900"/>
            </a:pPr>
            <a:endParaRPr lang="en-US" sz="2400" dirty="0">
              <a:solidFill>
                <a:schemeClr val="bg2"/>
              </a:solidFill>
            </a:endParaRPr>
          </a:p>
          <a:p>
            <a:pPr>
              <a:lnSpc>
                <a:spcPct val="115000"/>
              </a:lnSpc>
              <a:spcAft>
                <a:spcPts val="2100"/>
              </a:spcAft>
              <a:buSzPts val="1900"/>
            </a:pPr>
            <a:endParaRPr lang="en-US" sz="2400" dirty="0">
              <a:solidFill>
                <a:schemeClr val="bg2"/>
              </a:solidFill>
            </a:endParaRPr>
          </a:p>
          <a:p>
            <a:pPr>
              <a:lnSpc>
                <a:spcPct val="115000"/>
              </a:lnSpc>
              <a:spcAft>
                <a:spcPts val="2100"/>
              </a:spcAft>
              <a:buSzPts val="1900"/>
            </a:pPr>
            <a:r>
              <a:rPr lang="en-IN" sz="2400" dirty="0">
                <a:solidFill>
                  <a:schemeClr val="accent2"/>
                </a:solidFill>
              </a:rPr>
              <a:t>Else sign up if everything is alright</a:t>
            </a:r>
          </a:p>
          <a:p>
            <a:pPr>
              <a:lnSpc>
                <a:spcPct val="115000"/>
              </a:lnSpc>
              <a:spcAft>
                <a:spcPts val="2100"/>
              </a:spcAft>
              <a:buSzPts val="1900"/>
            </a:pPr>
            <a:endParaRPr lang="en-US" sz="4000" dirty="0">
              <a:solidFill>
                <a:schemeClr val="bg2"/>
              </a:solidFill>
            </a:endParaRPr>
          </a:p>
        </p:txBody>
      </p:sp>
      <p:cxnSp>
        <p:nvCxnSpPr>
          <p:cNvPr id="8" name="Elbow Connector 7"/>
          <p:cNvCxnSpPr/>
          <p:nvPr/>
        </p:nvCxnSpPr>
        <p:spPr>
          <a:xfrm>
            <a:off x="5056632" y="1764792"/>
            <a:ext cx="1060704" cy="55778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312664" y="3964331"/>
            <a:ext cx="9144" cy="571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5625296"/>
            <a:ext cx="219919" cy="109959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616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949123" y="3443468"/>
            <a:ext cx="46299" cy="520863"/>
          </a:xfrm>
        </p:spPr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0" y="5625296"/>
            <a:ext cx="219919" cy="109959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748" y="1230572"/>
            <a:ext cx="6697010" cy="491558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82139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949123" y="3443468"/>
            <a:ext cx="46299" cy="520863"/>
          </a:xfrm>
        </p:spPr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3651229" y="414160"/>
            <a:ext cx="4581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6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698631" scaled="0"/>
                </a:gradFill>
                <a:latin typeface="DM Sans"/>
              </a:rPr>
              <a:t>After Login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625296"/>
            <a:ext cx="219919" cy="109959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03" y="1287160"/>
            <a:ext cx="10816870" cy="48879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757464130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Mania · Modern Dark ">
  <a:themeElements>
    <a:clrScheme name="Simple Light">
      <a:dk1>
        <a:srgbClr val="000000"/>
      </a:dk1>
      <a:lt1>
        <a:srgbClr val="E392FA"/>
      </a:lt1>
      <a:dk2>
        <a:srgbClr val="FFFFFF"/>
      </a:dk2>
      <a:lt2>
        <a:srgbClr val="EEEEEE"/>
      </a:lt2>
      <a:accent1>
        <a:srgbClr val="E392FA"/>
      </a:accent1>
      <a:accent2>
        <a:srgbClr val="93A9F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206</Words>
  <Application>Microsoft Office PowerPoint</Application>
  <PresentationFormat>Widescreen</PresentationFormat>
  <Paragraphs>59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Barlow Condensed</vt:lpstr>
      <vt:lpstr>Abril Fatface</vt:lpstr>
      <vt:lpstr>DM Sans</vt:lpstr>
      <vt:lpstr>Arial</vt:lpstr>
      <vt:lpstr>Aldrich</vt:lpstr>
      <vt:lpstr>Calibri</vt:lpstr>
      <vt:lpstr>SlidesMania · Modern Dark </vt:lpstr>
      <vt:lpstr>National Institute of  Technology  Calicut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Bhardwaj</dc:creator>
  <cp:lastModifiedBy>Microsoft account</cp:lastModifiedBy>
  <cp:revision>34</cp:revision>
  <dcterms:modified xsi:type="dcterms:W3CDTF">2022-05-24T08:07:01Z</dcterms:modified>
</cp:coreProperties>
</file>